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6" autoAdjust="0"/>
    <p:restoredTop sz="94660"/>
  </p:normalViewPr>
  <p:slideViewPr>
    <p:cSldViewPr snapToGrid="0">
      <p:cViewPr varScale="1">
        <p:scale>
          <a:sx n="36" d="100"/>
          <a:sy n="36" d="100"/>
        </p:scale>
        <p:origin x="34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590CD0-4007-465B-8906-F35CEAA0C2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3DCC1C3-1F82-4A6C-9EB5-88CE87B6FC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ED9C570-5E72-45B0-9664-D6A3B8BBF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6566C-E637-4CEF-83DC-84A31450091B}" type="datetimeFigureOut">
              <a:rPr lang="es-CO" smtClean="0"/>
              <a:t>12/10/2018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671639-C9C6-4C2B-A005-EDDC3AEA2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8F67D27-16F1-4F42-AFDA-6141A053E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F341-C411-4B84-BD60-44CDB5506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66407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F9BB7B-BA42-4716-A7D5-823859431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5F28AE5-9DDC-4FD0-9BCB-3A264D9343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435F570-7446-4402-A394-117E5BE34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6566C-E637-4CEF-83DC-84A31450091B}" type="datetimeFigureOut">
              <a:rPr lang="es-CO" smtClean="0"/>
              <a:t>12/10/2018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3F01D0C-E134-4321-9269-5FAE5B590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57C254-3181-488E-8250-9237CC835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F341-C411-4B84-BD60-44CDB5506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42280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D84B47D-6B2E-45BE-8117-BE1BEE8668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A8D1780-935E-49A5-B92D-69E53A69BB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2EE6AE-0ED6-47BE-B447-C7B4A802B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6566C-E637-4CEF-83DC-84A31450091B}" type="datetimeFigureOut">
              <a:rPr lang="es-CO" smtClean="0"/>
              <a:t>12/10/2018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A2B23C5-E8F6-4DF8-8996-2A95E66C5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1472354-270D-4808-A153-3973C6F43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F341-C411-4B84-BD60-44CDB5506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7664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AB17D4-6AC5-4B26-BD19-33192E01E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D15B20-2B14-47AD-AB13-3F30FF50E5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4036C33-ABD5-4446-BA36-FEC183380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6566C-E637-4CEF-83DC-84A31450091B}" type="datetimeFigureOut">
              <a:rPr lang="es-CO" smtClean="0"/>
              <a:t>12/10/2018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E21EED-573C-4CBB-B492-0B4B64D04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A05BF09-D915-4C0F-A547-046FB8442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F341-C411-4B84-BD60-44CDB5506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9900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078831-B8E1-47B7-A008-67AAA0F06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8E656FB-976F-420C-9E5E-F3AB8C4895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463B8E1-1347-4F14-989C-90FEB1ECD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6566C-E637-4CEF-83DC-84A31450091B}" type="datetimeFigureOut">
              <a:rPr lang="es-CO" smtClean="0"/>
              <a:t>12/10/2018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45E052C-80F5-4D6A-8E74-4E6ED5A5B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201502-D11A-4300-A832-62C223264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F341-C411-4B84-BD60-44CDB5506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43208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7F87DD-49CD-4327-A785-32BC49977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D2A740-E1ED-4E61-8E0B-9F409381AA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3DC1274-9DA8-4E8F-8FE8-D0841BBC32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8E0E714-95DF-4A63-B14A-6B22F34ED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6566C-E637-4CEF-83DC-84A31450091B}" type="datetimeFigureOut">
              <a:rPr lang="es-CO" smtClean="0"/>
              <a:t>12/10/2018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62EB6E-B3A4-4243-A888-547F20209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3758AA3-18CB-46EA-B30B-579DF07CF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F341-C411-4B84-BD60-44CDB5506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6823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90D6A0-18CC-4D1F-A462-C21CBFFF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A30298-BAD9-4ABD-BBAE-4F977756B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E94E73E-1F19-434D-B875-AD8EB2DA13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9F2B5B7-15F3-4E89-95DE-65989ABB1E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9394928-7A79-4745-AF0C-C880CFEF82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5B68D76-E0ED-4192-9E2C-EFC472E39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6566C-E637-4CEF-83DC-84A31450091B}" type="datetimeFigureOut">
              <a:rPr lang="es-CO" smtClean="0"/>
              <a:t>12/10/2018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BE9ACEB-289C-4030-8839-13015D380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F0757A1-4A92-4A42-BCB3-41E3BCCDE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F341-C411-4B84-BD60-44CDB5506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84267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F6F961-C37F-47F4-8C10-FDD2E0626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3EE3F8C-4534-41A2-A06F-3FE29E171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6566C-E637-4CEF-83DC-84A31450091B}" type="datetimeFigureOut">
              <a:rPr lang="es-CO" smtClean="0"/>
              <a:t>12/10/2018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A6347D5-DC9A-4A4C-A401-B9E953D37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8D1DCCB-D050-4CCA-AFD4-E71D33738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F341-C411-4B84-BD60-44CDB5506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0221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236AE11-B7F3-4946-8ADB-C5CBC01E6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6566C-E637-4CEF-83DC-84A31450091B}" type="datetimeFigureOut">
              <a:rPr lang="es-CO" smtClean="0"/>
              <a:t>12/10/2018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55A7CD4-DD9D-4D65-98B6-279CE721D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267CFF7-D6CE-4FD3-BDD6-6406E2C7A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F341-C411-4B84-BD60-44CDB5506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2772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485164-8D33-4BDE-AF26-36639BCF2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C08F087-5826-4672-9BB7-BA09A286BB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837BF84-C1C6-4C8C-A2D7-A1C08EECF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0489A2B-03D2-44A5-BAFF-F4983D758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6566C-E637-4CEF-83DC-84A31450091B}" type="datetimeFigureOut">
              <a:rPr lang="es-CO" smtClean="0"/>
              <a:t>12/10/2018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E01E6B8-48DE-45E3-98F9-0E1220AB1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B024797-52D9-4AC9-BB3B-9B76355A0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F341-C411-4B84-BD60-44CDB5506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0834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816678-52A1-43DF-BED2-A8B69765D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1F99B9E-742F-48D8-8C2E-4CE4EACA65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5028A58-0756-4D33-A4C8-E8D964C4C7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511DA41-CE23-4DC9-8D5F-7D1F27CAD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6566C-E637-4CEF-83DC-84A31450091B}" type="datetimeFigureOut">
              <a:rPr lang="es-CO" smtClean="0"/>
              <a:t>12/10/2018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5F3F34D-FE4E-454D-BC89-129C36AB8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957EA8D-0C2F-40ED-B694-3C5A27CA1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F341-C411-4B84-BD60-44CDB5506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0061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17AA2AD-B4CF-4CF0-8662-88CF84A9C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FAF717A-E3F9-4BAA-905F-CB84DD6883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30625A5-E33F-4864-A7BC-D7BEEFD42F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6566C-E637-4CEF-83DC-84A31450091B}" type="datetimeFigureOut">
              <a:rPr lang="es-CO" smtClean="0"/>
              <a:t>12/10/2018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935378-FF94-4153-A39A-A91A02305B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D582F36-3D60-481E-9738-FAA85C222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FF341-C411-4B84-BD60-44CDB550610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815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79B73CD-86BC-430C-8216-113A1ADEAB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893" y="425302"/>
            <a:ext cx="11100391" cy="586917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9106997A-A4DC-4292-A0FE-F0F57742C5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FBA2DB2-500A-4907-BFB5-748DE9780B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441825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Julian Corrales</dc:creator>
  <cp:lastModifiedBy>Julian Corrales</cp:lastModifiedBy>
  <cp:revision>1</cp:revision>
  <dcterms:created xsi:type="dcterms:W3CDTF">2018-10-12T05:05:03Z</dcterms:created>
  <dcterms:modified xsi:type="dcterms:W3CDTF">2018-10-12T05:05:52Z</dcterms:modified>
</cp:coreProperties>
</file>